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/>
    <p:restoredTop sz="94658"/>
  </p:normalViewPr>
  <p:slideViewPr>
    <p:cSldViewPr snapToGrid="0">
      <p:cViewPr varScale="1">
        <p:scale>
          <a:sx n="82" d="100"/>
          <a:sy n="82" d="100"/>
        </p:scale>
        <p:origin x="3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3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6C5F48-EE2A-1643-90CD-7716B5ACE08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0D50E-6CFF-224F-BC16-5B530E03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ugging&#10;&#10;AI-generated content may be incorrect.">
            <a:extLst>
              <a:ext uri="{FF2B5EF4-FFF2-40B4-BE49-F238E27FC236}">
                <a16:creationId xmlns:a16="http://schemas.microsoft.com/office/drawing/2014/main" id="{209725AA-BEBF-9450-A286-E99168C2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F42348-75D7-C061-D08F-900543F34BB4}"/>
              </a:ext>
            </a:extLst>
          </p:cNvPr>
          <p:cNvSpPr/>
          <p:nvPr/>
        </p:nvSpPr>
        <p:spPr>
          <a:xfrm>
            <a:off x="2593880" y="4842189"/>
            <a:ext cx="2257090" cy="628713"/>
          </a:xfrm>
          <a:prstGeom prst="rect">
            <a:avLst/>
          </a:prstGeom>
          <a:solidFill>
            <a:srgbClr val="D0D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highlight>
                  <a:srgbClr val="FFFF00"/>
                </a:highlight>
              </a:rPr>
              <a:t>Please delete this shape and add partner logo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25108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OBrien, Kayleigh</dc:creator>
  <cp:lastModifiedBy>OBrien, Kayleigh</cp:lastModifiedBy>
  <cp:revision>3</cp:revision>
  <dcterms:created xsi:type="dcterms:W3CDTF">2025-05-02T20:40:30Z</dcterms:created>
  <dcterms:modified xsi:type="dcterms:W3CDTF">2025-05-15T20:22:50Z</dcterms:modified>
</cp:coreProperties>
</file>