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6576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80" d="100"/>
          <a:sy n="180" d="100"/>
        </p:scale>
        <p:origin x="3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748242"/>
            <a:ext cx="3108960" cy="1591733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01359"/>
            <a:ext cx="2743200" cy="1103841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1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0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243417"/>
            <a:ext cx="788670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243417"/>
            <a:ext cx="2320290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1139826"/>
            <a:ext cx="3154680" cy="190182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3059643"/>
            <a:ext cx="3154680" cy="100012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82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82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1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217083"/>
            <a:ext cx="155448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1217083"/>
            <a:ext cx="155448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9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243418"/>
            <a:ext cx="315468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1120775"/>
            <a:ext cx="1547336" cy="54927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670050"/>
            <a:ext cx="154733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1120775"/>
            <a:ext cx="1554956" cy="54927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670050"/>
            <a:ext cx="155495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9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6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04800"/>
            <a:ext cx="1179671" cy="106680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658285"/>
            <a:ext cx="1851660" cy="3249083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371600"/>
            <a:ext cx="1179671" cy="2541059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8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304800"/>
            <a:ext cx="1179671" cy="106680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658285"/>
            <a:ext cx="1851660" cy="3249083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371600"/>
            <a:ext cx="1179671" cy="2541059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243418"/>
            <a:ext cx="315468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217083"/>
            <a:ext cx="315468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4237568"/>
            <a:ext cx="8229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6DFB4-4A23-8F40-9C44-209883A71828}" type="datetimeFigureOut">
              <a:rPr lang="en-US" smtClean="0"/>
              <a:t>5/14/25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4237568"/>
            <a:ext cx="123444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4237568"/>
            <a:ext cx="82296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DD9553-31FD-0346-A740-6C13225A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0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hugging&#10;&#10;AI-generated content may be incorrect.">
            <a:extLst>
              <a:ext uri="{FF2B5EF4-FFF2-40B4-BE49-F238E27FC236}">
                <a16:creationId xmlns:a16="http://schemas.microsoft.com/office/drawing/2014/main" id="{988AE28B-99A3-A011-7EFD-761B1CB8B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57600" cy="4572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FEFE609-B8F7-740A-1776-575B89317679}"/>
              </a:ext>
            </a:extLst>
          </p:cNvPr>
          <p:cNvSpPr/>
          <p:nvPr/>
        </p:nvSpPr>
        <p:spPr>
          <a:xfrm>
            <a:off x="2693117" y="3197686"/>
            <a:ext cx="751831" cy="628713"/>
          </a:xfrm>
          <a:prstGeom prst="rect">
            <a:avLst/>
          </a:prstGeom>
          <a:solidFill>
            <a:srgbClr val="D0D9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2"/>
                </a:solidFill>
                <a:highlight>
                  <a:srgbClr val="FFFF00"/>
                </a:highlight>
              </a:rPr>
              <a:t>Please delete this shape and add partner logo in this space</a:t>
            </a:r>
          </a:p>
        </p:txBody>
      </p:sp>
    </p:spTree>
    <p:extLst>
      <p:ext uri="{BB962C8B-B14F-4D97-AF65-F5344CB8AC3E}">
        <p14:creationId xmlns:p14="http://schemas.microsoft.com/office/powerpoint/2010/main" val="1903680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11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OBrien, Kayleigh</dc:creator>
  <cp:lastModifiedBy>OBrien, Kayleigh</cp:lastModifiedBy>
  <cp:revision>3</cp:revision>
  <dcterms:created xsi:type="dcterms:W3CDTF">2025-05-02T20:55:48Z</dcterms:created>
  <dcterms:modified xsi:type="dcterms:W3CDTF">2025-05-14T22:48:01Z</dcterms:modified>
</cp:coreProperties>
</file>