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</p:sldIdLst>
  <p:sldSz cx="36576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226" d="100"/>
          <a:sy n="226" d="100"/>
        </p:scale>
        <p:origin x="2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598593"/>
            <a:ext cx="3108960" cy="1273387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21087"/>
            <a:ext cx="2743200" cy="883073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57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194733"/>
            <a:ext cx="788670" cy="3099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194733"/>
            <a:ext cx="2320290" cy="3099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3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911861"/>
            <a:ext cx="3154680" cy="15214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2447714"/>
            <a:ext cx="3154680" cy="800100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>
                    <a:tint val="82000"/>
                  </a:schemeClr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82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82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9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973666"/>
            <a:ext cx="155448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973666"/>
            <a:ext cx="155448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0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194734"/>
            <a:ext cx="3154680" cy="7069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896620"/>
            <a:ext cx="1547336" cy="439420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1336040"/>
            <a:ext cx="1547336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896620"/>
            <a:ext cx="1554956" cy="439420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1336040"/>
            <a:ext cx="1554956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0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5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243840"/>
            <a:ext cx="1179671" cy="85344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526627"/>
            <a:ext cx="1851660" cy="2599267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097280"/>
            <a:ext cx="1179671" cy="2032847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3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243840"/>
            <a:ext cx="1179671" cy="85344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526627"/>
            <a:ext cx="1851660" cy="2599267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097280"/>
            <a:ext cx="1179671" cy="2032847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0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194734"/>
            <a:ext cx="315468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973666"/>
            <a:ext cx="315468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3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1D1E3E-7126-86F3-4711-644A6785FC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standing in a line&#10;&#10;AI-generated content may be incorrect.">
            <a:extLst>
              <a:ext uri="{FF2B5EF4-FFF2-40B4-BE49-F238E27FC236}">
                <a16:creationId xmlns:a16="http://schemas.microsoft.com/office/drawing/2014/main" id="{297D2BDE-1119-DA8E-149C-BFD986F39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657600" cy="36576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4A7EF8E-7EA9-7BFD-6D81-8337EEE1BCCA}"/>
              </a:ext>
            </a:extLst>
          </p:cNvPr>
          <p:cNvSpPr/>
          <p:nvPr/>
        </p:nvSpPr>
        <p:spPr>
          <a:xfrm>
            <a:off x="2734770" y="2336800"/>
            <a:ext cx="730919" cy="633169"/>
          </a:xfrm>
          <a:prstGeom prst="rect">
            <a:avLst/>
          </a:prstGeom>
          <a:solidFill>
            <a:srgbClr val="D0D9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2"/>
                </a:solidFill>
                <a:highlight>
                  <a:srgbClr val="FFFF00"/>
                </a:highlight>
              </a:rPr>
              <a:t>Please delete this shape and add partner logo in this space</a:t>
            </a:r>
          </a:p>
        </p:txBody>
      </p:sp>
    </p:spTree>
    <p:extLst>
      <p:ext uri="{BB962C8B-B14F-4D97-AF65-F5344CB8AC3E}">
        <p14:creationId xmlns:p14="http://schemas.microsoft.com/office/powerpoint/2010/main" val="30640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11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OBrien, Kayleigh</dc:creator>
  <cp:lastModifiedBy>OBrien, Kayleigh</cp:lastModifiedBy>
  <cp:revision>4</cp:revision>
  <dcterms:created xsi:type="dcterms:W3CDTF">2025-05-02T20:55:48Z</dcterms:created>
  <dcterms:modified xsi:type="dcterms:W3CDTF">2025-05-14T22:47:38Z</dcterms:modified>
</cp:coreProperties>
</file>